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"/>
            <a:ext cx="8610600" cy="6858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Century Gothic" pitchFamily="34" charset="0"/>
              </a:rPr>
              <a:t>Hindu Pilgrimage Spots in India</a:t>
            </a:r>
            <a:endParaRPr lang="en-US" sz="4000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33400"/>
            <a:ext cx="8763000" cy="6096000"/>
          </a:xfrm>
        </p:spPr>
        <p:txBody>
          <a:bodyPr>
            <a:normAutofit lnSpcReduction="10000"/>
          </a:bodyPr>
          <a:lstStyle/>
          <a:p>
            <a:pPr marL="457200" indent="-457200" algn="l">
              <a:buAutoNum type="arabicPeriod"/>
            </a:pPr>
            <a:r>
              <a:rPr lang="en-US" sz="2800" dirty="0" smtClean="0">
                <a:solidFill>
                  <a:srgbClr val="7030A0"/>
                </a:solidFill>
                <a:latin typeface="Calisto MT" pitchFamily="18" charset="0"/>
              </a:rPr>
              <a:t>Allahabad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Allahabad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, sacred city of Hinduism was formerly called '</a:t>
            </a:r>
            <a:r>
              <a:rPr lang="en-US" sz="2400" dirty="0" err="1" smtClean="0">
                <a:solidFill>
                  <a:schemeClr val="tx1"/>
                </a:solidFill>
                <a:latin typeface="Calisto MT" pitchFamily="18" charset="0"/>
              </a:rPr>
              <a:t>Prayag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' in commemoration of a sacrifice done by Lord Brahma. </a:t>
            </a:r>
            <a:endParaRPr lang="en-US" sz="2400" dirty="0" smtClean="0">
              <a:solidFill>
                <a:schemeClr val="tx1"/>
              </a:solidFill>
              <a:latin typeface="Calisto MT" pitchFamily="18" charset="0"/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It 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is best known as host to the mind-boggling number of </a:t>
            </a:r>
            <a:r>
              <a:rPr lang="en-US" sz="2400" dirty="0" err="1" smtClean="0">
                <a:solidFill>
                  <a:schemeClr val="tx1"/>
                </a:solidFill>
                <a:latin typeface="Calisto MT" pitchFamily="18" charset="0"/>
              </a:rPr>
              <a:t>Kumbh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 pilgrims who visit this endearing city every 12 years</a:t>
            </a:r>
            <a:r>
              <a:rPr lang="en-US" sz="2400" dirty="0" smtClean="0"/>
              <a:t>.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The </a:t>
            </a:r>
            <a:r>
              <a:rPr lang="en-US" sz="2400" dirty="0" smtClean="0">
                <a:solidFill>
                  <a:schemeClr val="tx1"/>
                </a:solidFill>
              </a:rPr>
              <a:t>land being surrounded by these 3 rivers, the </a:t>
            </a:r>
            <a:r>
              <a:rPr lang="en-US" sz="2400" dirty="0" err="1" smtClean="0">
                <a:solidFill>
                  <a:schemeClr val="tx1"/>
                </a:solidFill>
              </a:rPr>
              <a:t>Ganga</a:t>
            </a:r>
            <a:r>
              <a:rPr lang="en-US" sz="2400" dirty="0" smtClean="0">
                <a:solidFill>
                  <a:schemeClr val="tx1"/>
                </a:solidFill>
              </a:rPr>
              <a:t>, the Yamuna, and the </a:t>
            </a:r>
            <a:r>
              <a:rPr lang="en-US" sz="2400" dirty="0" smtClean="0">
                <a:solidFill>
                  <a:schemeClr val="tx1"/>
                </a:solidFill>
              </a:rPr>
              <a:t>mythical </a:t>
            </a:r>
            <a:r>
              <a:rPr lang="en-US" sz="2400" dirty="0" err="1" smtClean="0">
                <a:solidFill>
                  <a:schemeClr val="tx1"/>
                </a:solidFill>
              </a:rPr>
              <a:t>Sarswati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Calisto MT" pitchFamily="18" charset="0"/>
              </a:rPr>
              <a:t>Location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: Uttar Pradesh </a:t>
            </a:r>
            <a:endParaRPr lang="en-US" sz="2400" dirty="0" smtClean="0">
              <a:solidFill>
                <a:schemeClr val="tx1"/>
              </a:solidFill>
              <a:latin typeface="Calisto MT" pitchFamily="18" charset="0"/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Calisto MT" pitchFamily="18" charset="0"/>
              </a:rPr>
              <a:t>Attractions</a:t>
            </a:r>
            <a:r>
              <a:rPr lang="en-US" sz="2400" b="1" dirty="0" smtClean="0">
                <a:solidFill>
                  <a:schemeClr val="tx1"/>
                </a:solidFill>
                <a:latin typeface="Calisto MT" pitchFamily="18" charset="0"/>
              </a:rPr>
              <a:t>: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alisto MT" pitchFamily="18" charset="0"/>
              </a:rPr>
              <a:t>Kumbh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alisto MT" pitchFamily="18" charset="0"/>
              </a:rPr>
              <a:t>Mela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Calisto MT" pitchFamily="18" charset="0"/>
              </a:rPr>
              <a:t>Sangam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 Bath, </a:t>
            </a:r>
            <a:r>
              <a:rPr lang="en-US" sz="2400" dirty="0" err="1" smtClean="0">
                <a:solidFill>
                  <a:schemeClr val="tx1"/>
                </a:solidFill>
                <a:latin typeface="Calisto MT" pitchFamily="18" charset="0"/>
              </a:rPr>
              <a:t>Ardh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alisto MT" pitchFamily="18" charset="0"/>
              </a:rPr>
              <a:t>Kumbh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 </a:t>
            </a:r>
            <a:endParaRPr lang="en-US" sz="2400" dirty="0" smtClean="0">
              <a:solidFill>
                <a:schemeClr val="tx1"/>
              </a:solidFill>
              <a:latin typeface="Calisto MT" pitchFamily="18" charset="0"/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Attraction</a:t>
            </a:r>
          </a:p>
          <a:p>
            <a:pPr marL="457200" indent="-457200" algn="l">
              <a:buAutoNum type="arabicPeriod"/>
            </a:pPr>
            <a:r>
              <a:rPr lang="en-US" sz="2400" b="1" dirty="0" err="1" smtClean="0">
                <a:solidFill>
                  <a:schemeClr val="tx1"/>
                </a:solidFill>
              </a:rPr>
              <a:t>Kumbh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Mela</a:t>
            </a:r>
            <a:r>
              <a:rPr lang="en-US" sz="2400" b="1" dirty="0" smtClean="0">
                <a:solidFill>
                  <a:schemeClr val="tx1"/>
                </a:solidFill>
              </a:rPr>
              <a:t> (Allahabad Pilgrimage</a:t>
            </a:r>
            <a:r>
              <a:rPr lang="en-US" sz="2400" b="1" dirty="0" smtClean="0">
                <a:solidFill>
                  <a:schemeClr val="tx1"/>
                </a:solidFill>
              </a:rPr>
              <a:t>)</a:t>
            </a:r>
          </a:p>
          <a:p>
            <a:pPr marL="457200" indent="-457200" algn="l"/>
            <a:r>
              <a:rPr lang="en-US" sz="2400" dirty="0" smtClean="0"/>
              <a:t>	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One 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of the largest congregations of devout Hindus from all over the world, the </a:t>
            </a:r>
            <a:r>
              <a:rPr lang="en-US" sz="2400" dirty="0" err="1" smtClean="0">
                <a:solidFill>
                  <a:schemeClr val="tx1"/>
                </a:solidFill>
                <a:latin typeface="Calisto MT" pitchFamily="18" charset="0"/>
              </a:rPr>
              <a:t>Kumbh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alisto MT" pitchFamily="18" charset="0"/>
              </a:rPr>
              <a:t>Mela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 is held once every 12 years, on the banks of the </a:t>
            </a:r>
            <a:r>
              <a:rPr lang="en-US" sz="2400" dirty="0" err="1" smtClean="0">
                <a:solidFill>
                  <a:schemeClr val="tx1"/>
                </a:solidFill>
                <a:latin typeface="Calisto MT" pitchFamily="18" charset="0"/>
              </a:rPr>
              <a:t>Sangam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. A holy dip in the sacred waters, and offerings to the Sun-God, are believed to cleanse the soul.</a:t>
            </a:r>
          </a:p>
          <a:p>
            <a:pPr marL="457200" indent="-457200" algn="l"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686800" cy="6477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C:\Documents and Settings\staff\Desktop\Images\Kumba me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5257800" cy="2895600"/>
          </a:xfrm>
          <a:prstGeom prst="rect">
            <a:avLst/>
          </a:prstGeom>
          <a:noFill/>
        </p:spPr>
      </p:pic>
      <p:pic>
        <p:nvPicPr>
          <p:cNvPr id="1027" name="Picture 3" descr="C:\Documents and Settings\staff\Desktop\Images\index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3733800"/>
            <a:ext cx="6189345" cy="2400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latin typeface="Calisto MT" pitchFamily="18" charset="0"/>
              </a:rPr>
              <a:t>2. Amarnath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Calisto MT" pitchFamily="18" charset="0"/>
              </a:rPr>
              <a:t>Amarnath </a:t>
            </a:r>
            <a:r>
              <a:rPr lang="en-US" sz="2400" dirty="0" smtClean="0">
                <a:latin typeface="Calisto MT" pitchFamily="18" charset="0"/>
              </a:rPr>
              <a:t>is 145 km east of Srinagar in Kashmir. </a:t>
            </a:r>
            <a:endParaRPr lang="en-US" sz="2400" dirty="0" smtClean="0">
              <a:latin typeface="Calisto MT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Calisto MT" pitchFamily="18" charset="0"/>
              </a:rPr>
              <a:t>Each </a:t>
            </a:r>
            <a:r>
              <a:rPr lang="en-US" sz="2400" dirty="0" smtClean="0">
                <a:latin typeface="Calisto MT" pitchFamily="18" charset="0"/>
              </a:rPr>
              <a:t>year on the full moon day of July-August (</a:t>
            </a:r>
            <a:r>
              <a:rPr lang="en-US" sz="2400" dirty="0" err="1" smtClean="0">
                <a:latin typeface="Calisto MT" pitchFamily="18" charset="0"/>
              </a:rPr>
              <a:t>Sravana</a:t>
            </a:r>
            <a:r>
              <a:rPr lang="en-US" sz="2400" dirty="0" smtClean="0">
                <a:latin typeface="Calisto MT" pitchFamily="18" charset="0"/>
              </a:rPr>
              <a:t>) when the Siva-</a:t>
            </a:r>
            <a:r>
              <a:rPr lang="en-US" sz="2400" dirty="0" err="1" smtClean="0">
                <a:latin typeface="Calisto MT" pitchFamily="18" charset="0"/>
              </a:rPr>
              <a:t>linga</a:t>
            </a:r>
            <a:r>
              <a:rPr lang="en-US" sz="2400" dirty="0" smtClean="0">
                <a:latin typeface="Calisto MT" pitchFamily="18" charset="0"/>
              </a:rPr>
              <a:t> attains its maximum </a:t>
            </a:r>
            <a:r>
              <a:rPr lang="en-US" sz="2400" dirty="0" smtClean="0">
                <a:latin typeface="Calisto MT" pitchFamily="18" charset="0"/>
              </a:rPr>
              <a:t>height(6 ft) </a:t>
            </a:r>
            <a:r>
              <a:rPr lang="en-US" sz="2400" dirty="0" smtClean="0">
                <a:latin typeface="Calisto MT" pitchFamily="18" charset="0"/>
              </a:rPr>
              <a:t>there is a festival at this cave temple. </a:t>
            </a:r>
            <a:endParaRPr lang="en-US" sz="2400" dirty="0" smtClean="0">
              <a:latin typeface="Calisto MT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400" b="1" dirty="0" err="1" smtClean="0">
                <a:latin typeface="Calisto MT" pitchFamily="18" charset="0"/>
              </a:rPr>
              <a:t>AmarnathYatra</a:t>
            </a:r>
            <a:r>
              <a:rPr lang="en-US" sz="2400" dirty="0" smtClean="0">
                <a:latin typeface="Calisto MT" pitchFamily="18" charset="0"/>
              </a:rPr>
              <a:t/>
            </a:r>
            <a:br>
              <a:rPr lang="en-US" sz="2400" dirty="0" smtClean="0">
                <a:latin typeface="Calisto MT" pitchFamily="18" charset="0"/>
              </a:rPr>
            </a:br>
            <a:r>
              <a:rPr lang="en-US" sz="2400" dirty="0" smtClean="0">
                <a:latin typeface="Calisto MT" pitchFamily="18" charset="0"/>
              </a:rPr>
              <a:t>The of the most important event during July/ August, is Amarnath </a:t>
            </a:r>
            <a:r>
              <a:rPr lang="en-US" sz="2400" dirty="0" err="1" smtClean="0">
                <a:latin typeface="Calisto MT" pitchFamily="18" charset="0"/>
              </a:rPr>
              <a:t>Yatra</a:t>
            </a:r>
            <a:r>
              <a:rPr lang="en-US" sz="2400" dirty="0" smtClean="0">
                <a:latin typeface="Calisto MT" pitchFamily="18" charset="0"/>
              </a:rPr>
              <a:t> to the Holy Pilgrimage. </a:t>
            </a:r>
            <a:endParaRPr lang="en-US" sz="2400" dirty="0" smtClean="0">
              <a:latin typeface="Calisto MT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Calisto MT" pitchFamily="18" charset="0"/>
              </a:rPr>
              <a:t>This </a:t>
            </a:r>
            <a:r>
              <a:rPr lang="en-US" sz="2400" dirty="0" smtClean="0">
                <a:latin typeface="Calisto MT" pitchFamily="18" charset="0"/>
              </a:rPr>
              <a:t>is an annual event when thousands of Hindus from different corners of the Globe visit Amarnath caves. The pilgrims trek </a:t>
            </a:r>
            <a:r>
              <a:rPr lang="en-US" sz="2400" dirty="0" smtClean="0"/>
              <a:t>from </a:t>
            </a:r>
            <a:r>
              <a:rPr lang="en-US" sz="2400" dirty="0" err="1" smtClean="0"/>
              <a:t>Pahalgam</a:t>
            </a:r>
            <a:r>
              <a:rPr lang="en-US" sz="2400" dirty="0" smtClean="0"/>
              <a:t> to these caves and worship the great ice </a:t>
            </a:r>
            <a:r>
              <a:rPr lang="en-US" sz="2400" dirty="0" smtClean="0"/>
              <a:t>Lingam</a:t>
            </a:r>
          </a:p>
          <a:p>
            <a:pPr>
              <a:buNone/>
            </a:pPr>
            <a:r>
              <a:rPr lang="en-US" sz="2400" dirty="0" smtClean="0">
                <a:latin typeface="Calisto MT" pitchFamily="18" charset="0"/>
              </a:rPr>
              <a:t>    Location</a:t>
            </a:r>
            <a:r>
              <a:rPr lang="en-US" sz="2400" dirty="0" smtClean="0">
                <a:latin typeface="Calisto MT" pitchFamily="18" charset="0"/>
              </a:rPr>
              <a:t>: 145-km From Srinagar, Kashmir Region </a:t>
            </a:r>
            <a:endParaRPr lang="en-US" sz="2400" dirty="0" smtClean="0">
              <a:latin typeface="Calisto MT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Calisto MT" pitchFamily="18" charset="0"/>
              </a:rPr>
              <a:t> </a:t>
            </a:r>
            <a:r>
              <a:rPr lang="en-US" sz="2400" dirty="0" smtClean="0">
                <a:latin typeface="Calisto MT" pitchFamily="18" charset="0"/>
              </a:rPr>
              <a:t>   Altitude</a:t>
            </a:r>
            <a:r>
              <a:rPr lang="en-US" sz="2400" dirty="0" smtClean="0">
                <a:latin typeface="Calisto MT" pitchFamily="18" charset="0"/>
              </a:rPr>
              <a:t>: 4,175m (13,700ft). </a:t>
            </a:r>
            <a:r>
              <a:rPr lang="en-US" sz="2400" dirty="0" err="1" smtClean="0">
                <a:latin typeface="Calisto MT" pitchFamily="18" charset="0"/>
              </a:rPr>
              <a:t>Darshan</a:t>
            </a:r>
            <a:r>
              <a:rPr lang="en-US" sz="2400" dirty="0" smtClean="0">
                <a:latin typeface="Calisto MT" pitchFamily="18" charset="0"/>
              </a:rPr>
              <a:t> Season: July To August </a:t>
            </a:r>
            <a:endParaRPr lang="en-US" sz="2400" dirty="0">
              <a:latin typeface="Calisto M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2050" name="Picture 2" descr="C:\Documents and Settings\staff\Desktop\Images\amarnath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0999" y="533400"/>
            <a:ext cx="3357121" cy="2514600"/>
          </a:xfrm>
          <a:prstGeom prst="rect">
            <a:avLst/>
          </a:prstGeom>
          <a:noFill/>
        </p:spPr>
      </p:pic>
      <p:pic>
        <p:nvPicPr>
          <p:cNvPr id="2051" name="Picture 3" descr="C:\Documents and Settings\staff\Desktop\Images\amarnath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50506" y="914400"/>
            <a:ext cx="3750469" cy="1905000"/>
          </a:xfrm>
          <a:prstGeom prst="rect">
            <a:avLst/>
          </a:prstGeom>
          <a:noFill/>
        </p:spPr>
      </p:pic>
      <p:pic>
        <p:nvPicPr>
          <p:cNvPr id="2052" name="Picture 4" descr="C:\Documents and Settings\staff\Desktop\Images\amarnath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3886199"/>
            <a:ext cx="2895600" cy="21689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133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Hindu Pilgrimage Spots in India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Hindu Pilgrimage Spots in India</dc:title>
  <dc:creator/>
  <cp:lastModifiedBy>sjc</cp:lastModifiedBy>
  <cp:revision>5</cp:revision>
  <dcterms:created xsi:type="dcterms:W3CDTF">2006-08-16T00:00:00Z</dcterms:created>
  <dcterms:modified xsi:type="dcterms:W3CDTF">2015-12-03T03:55:35Z</dcterms:modified>
</cp:coreProperties>
</file>